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2"/>
  </p:notesMasterIdLst>
  <p:sldIdLst>
    <p:sldId id="257" r:id="rId5"/>
    <p:sldId id="258" r:id="rId6"/>
    <p:sldId id="259" r:id="rId7"/>
    <p:sldId id="261" r:id="rId8"/>
    <p:sldId id="262" r:id="rId9"/>
    <p:sldId id="260" r:id="rId10"/>
    <p:sldId id="263" r:id="rId11"/>
  </p:sldIdLst>
  <p:sldSz cx="8999538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34">
          <p15:clr>
            <a:srgbClr val="A4A3A4"/>
          </p15:clr>
        </p15:guide>
        <p15:guide id="3" orient="horz" pos="217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62" y="114"/>
      </p:cViewPr>
      <p:guideLst>
        <p:guide orient="horz" pos="2154"/>
        <p:guide pos="2834"/>
        <p:guide orient="horz" pos="21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43000"/>
            <a:ext cx="4060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31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hyperlink" Target="http://inkluzeok.upol.cz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inkluzeok.upol.cz/" TargetMode="External"/><Relationship Id="rId5" Type="http://schemas.openxmlformats.org/officeDocument/2006/relationships/hyperlink" Target="mailto:tereza.albrechtova@upol.cz" TargetMode="External"/><Relationship Id="rId4" Type="http://schemas.openxmlformats.org/officeDocument/2006/relationships/hyperlink" Target="mailto:inkluzeok@upol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D:\VTP\PROJEKTY\logolinky\logolink_MSMT_VVV_hor_barva_cz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5365" y="313246"/>
            <a:ext cx="5993267" cy="13373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453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0000" y="3843867"/>
            <a:ext cx="7560000" cy="1016000"/>
          </a:xfrm>
        </p:spPr>
        <p:txBody>
          <a:bodyPr/>
          <a:lstStyle/>
          <a:p>
            <a:br>
              <a:rPr lang="cs-CZ" dirty="0"/>
            </a:br>
            <a:r>
              <a:rPr lang="cs-CZ" dirty="0"/>
              <a:t>Inkluzivní vzdělávání pro Olomoucký kraj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0000" y="4970121"/>
            <a:ext cx="7560000" cy="945883"/>
          </a:xfrm>
        </p:spPr>
        <p:txBody>
          <a:bodyPr/>
          <a:lstStyle/>
          <a:p>
            <a:r>
              <a:rPr lang="cs-CZ" dirty="0" err="1"/>
              <a:t>reg</a:t>
            </a:r>
            <a:r>
              <a:rPr lang="cs-CZ" dirty="0"/>
              <a:t>. č.: CZ.02.3.61/0.0/0.0/15_007/0000183</a:t>
            </a:r>
          </a:p>
        </p:txBody>
      </p:sp>
      <p:sp>
        <p:nvSpPr>
          <p:cNvPr id="6" name="Zástupný symbol pro zápatí 5"/>
          <p:cNvSpPr txBox="1">
            <a:spLocks/>
          </p:cNvSpPr>
          <p:nvPr/>
        </p:nvSpPr>
        <p:spPr>
          <a:xfrm>
            <a:off x="693324" y="6476999"/>
            <a:ext cx="7602541" cy="215075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cs-CZ"/>
            </a:defPPr>
            <a:lvl1pPr marL="0" algn="l" defTabSz="905073" rtl="0" eaLnBrk="1" latinLnBrk="0" hangingPunct="1">
              <a:defRPr sz="10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2537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7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7610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014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2683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15219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67756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20292" algn="l" defTabSz="905073" rtl="0" eaLnBrk="1" latinLnBrk="0" hangingPunct="1">
              <a:defRPr sz="17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/>
              <a:t>Jiří Langer, 23.11.2016, Inkluzivní vzdělávání pro Olomoucký kraj, CZ.02.3.61/0.0/0.0/15_007/0000183</a:t>
            </a:r>
          </a:p>
        </p:txBody>
      </p:sp>
      <p:pic>
        <p:nvPicPr>
          <p:cNvPr id="5" name="Obrázek 4" descr="D:\VTP\PROJEKTY\logolinky\logolink_MSMT_VVV_hor_barva_cz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894" y="270933"/>
            <a:ext cx="3389971" cy="756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o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Název</a:t>
            </a:r>
          </a:p>
          <a:p>
            <a:pPr lvl="1"/>
            <a:r>
              <a:rPr lang="cs-CZ" dirty="0"/>
              <a:t>Inkluzivní vzdělávání pro Olomoucký kraj (IVOK)</a:t>
            </a:r>
          </a:p>
          <a:p>
            <a:pPr lvl="1"/>
            <a:r>
              <a:rPr lang="cs-CZ" dirty="0" err="1"/>
              <a:t>reg</a:t>
            </a:r>
            <a:r>
              <a:rPr lang="cs-CZ" dirty="0"/>
              <a:t>. č. CZ.02.3.61/0.0/0.0/15_007/0000183</a:t>
            </a:r>
          </a:p>
          <a:p>
            <a:pPr marL="0" indent="0">
              <a:buNone/>
            </a:pPr>
            <a:r>
              <a:rPr lang="cs-CZ" dirty="0"/>
              <a:t>Termín realizace</a:t>
            </a:r>
          </a:p>
          <a:p>
            <a:pPr lvl="1"/>
            <a:r>
              <a:rPr lang="cs-CZ" dirty="0"/>
              <a:t>1. 10. 2016 – 30. 9. 2019</a:t>
            </a:r>
          </a:p>
          <a:p>
            <a:pPr marL="0" indent="0">
              <a:buNone/>
            </a:pPr>
            <a:r>
              <a:rPr lang="cs-CZ" dirty="0"/>
              <a:t>Rozpočet</a:t>
            </a:r>
          </a:p>
          <a:p>
            <a:pPr lvl="1"/>
            <a:r>
              <a:rPr lang="cs-CZ" dirty="0"/>
              <a:t>46.958.753,41 Kč</a:t>
            </a:r>
          </a:p>
          <a:p>
            <a:pPr marL="0" indent="0">
              <a:buNone/>
            </a:pPr>
            <a:r>
              <a:rPr lang="cs-CZ" dirty="0"/>
              <a:t>Webové stránky</a:t>
            </a:r>
          </a:p>
          <a:p>
            <a:pPr lvl="1"/>
            <a:r>
              <a:rPr lang="cs-CZ" dirty="0">
                <a:hlinkClick r:id="rId4"/>
              </a:rPr>
              <a:t>http://inkluzeok.upol.cz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Hlavní řešitel</a:t>
            </a:r>
          </a:p>
          <a:p>
            <a:pPr lvl="1"/>
            <a:r>
              <a:rPr lang="cs-CZ" dirty="0"/>
              <a:t>doc. Mgr. Jiří Langer, Ph.D.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720000" y="6459142"/>
            <a:ext cx="6840000" cy="216000"/>
          </a:xfrm>
        </p:spPr>
        <p:txBody>
          <a:bodyPr/>
          <a:lstStyle/>
          <a:p>
            <a:r>
              <a:rPr lang="cs-CZ" dirty="0"/>
              <a:t>Inkluzivní vzdělávání pro Olomoucký kraj, CZ.02.3.61/0.0/0.0/15_007/0000183</a:t>
            </a:r>
          </a:p>
        </p:txBody>
      </p:sp>
      <p:pic>
        <p:nvPicPr>
          <p:cNvPr id="5" name="Obrázek 4" descr="D:\VTP\PROJEKTY\logolinky\logolink_MSMT_VVV_hor_barva_cz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029" y="435387"/>
            <a:ext cx="3389971" cy="756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50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20000"/>
              </a:lnSpc>
            </a:pPr>
            <a:r>
              <a:rPr lang="cs-CZ" dirty="0"/>
              <a:t>Podpora společného vzdělávání napříč Olomouckým krajem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Podpora škol nově realizujících inkluzivní vzdělávání v souvislosti s tzv. inkluzivní novelou školského zákona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Implementace školních poradenských pracovišť, školních asistentů a koordinátorů inkluze do škol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Vytvoření odborné metodické sítě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Realizace kurzů DVPP dle požadavků praxe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Realizace zážitkových kurzů zaměřených na osobnostní rozvoj pedagogických pracovníků</a:t>
            </a:r>
          </a:p>
          <a:p>
            <a:pPr lvl="1">
              <a:lnSpc>
                <a:spcPct val="120000"/>
              </a:lnSpc>
            </a:pPr>
            <a:r>
              <a:rPr lang="cs-CZ" dirty="0"/>
              <a:t>Primární zaměření na vzdělávání dětí se sociálním znevýhodněním</a:t>
            </a:r>
          </a:p>
          <a:p>
            <a:pPr lvl="1">
              <a:lnSpc>
                <a:spcPct val="120000"/>
              </a:lnSpc>
            </a:pPr>
            <a:endParaRPr lang="cs-CZ" dirty="0"/>
          </a:p>
          <a:p>
            <a:pPr lvl="1">
              <a:lnSpc>
                <a:spcPct val="100000"/>
              </a:lnSpc>
            </a:pP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720000" y="6459142"/>
            <a:ext cx="6840000" cy="216000"/>
          </a:xfrm>
        </p:spPr>
        <p:txBody>
          <a:bodyPr/>
          <a:lstStyle/>
          <a:p>
            <a:r>
              <a:rPr lang="cs-CZ" dirty="0"/>
              <a:t>Inkluzivní vzdělávání pro Olomoucký kraj, CZ.02.3.61/0.0/0.0/15_007/0000183</a:t>
            </a:r>
          </a:p>
        </p:txBody>
      </p:sp>
      <p:pic>
        <p:nvPicPr>
          <p:cNvPr id="5" name="Obrázek 4" descr="D:\VTP\PROJEKTY\logolinky\logolink_MSMT_VVV_hor_barva_cz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029" y="435387"/>
            <a:ext cx="3389971" cy="756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714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5963" indent="-715963">
              <a:buNone/>
            </a:pPr>
            <a:r>
              <a:rPr lang="cs-CZ" dirty="0"/>
              <a:t>KA1 – Adaptace na školní prostředí prostřednictvím školních asistentů jako základní předpoklad školní úspěšnosti</a:t>
            </a:r>
          </a:p>
          <a:p>
            <a:pPr marL="715963" indent="-715963">
              <a:buNone/>
            </a:pPr>
            <a:r>
              <a:rPr lang="cs-CZ" dirty="0"/>
              <a:t>KA2 – Implementace a podpora školních poradenských pracovišť</a:t>
            </a:r>
          </a:p>
          <a:p>
            <a:pPr marL="715963" indent="-715963">
              <a:buNone/>
            </a:pPr>
            <a:r>
              <a:rPr lang="cs-CZ" dirty="0"/>
              <a:t>KA3 – Metodická podpora pedagogického sboru ve škole </a:t>
            </a:r>
            <a:r>
              <a:rPr lang="es-ES" dirty="0"/>
              <a:t>pracující se žáky se SVP</a:t>
            </a:r>
            <a:endParaRPr lang="cs-CZ" dirty="0"/>
          </a:p>
          <a:p>
            <a:pPr marL="715963" indent="-715963">
              <a:buNone/>
            </a:pPr>
            <a:r>
              <a:rPr lang="cs-CZ" dirty="0"/>
              <a:t>KA4 – Zvyšování kompetencí pedagogů v inkluzivním vzdělávání – kurzy DVPP</a:t>
            </a:r>
          </a:p>
          <a:p>
            <a:pPr marL="715963" indent="-715963">
              <a:buNone/>
            </a:pPr>
            <a:r>
              <a:rPr lang="cs-CZ" dirty="0"/>
              <a:t>KA5 – Síťování aktérů inkluzivního vzdělávání</a:t>
            </a:r>
          </a:p>
          <a:p>
            <a:pPr marL="715963" indent="-715963">
              <a:buNone/>
            </a:pPr>
            <a:r>
              <a:rPr lang="cs-CZ" dirty="0"/>
              <a:t>KA6 – Slyšet jinak – bezbariérová hudební výchova</a:t>
            </a:r>
          </a:p>
          <a:p>
            <a:pPr lvl="1">
              <a:lnSpc>
                <a:spcPct val="100000"/>
              </a:lnSpc>
            </a:pP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720000" y="6459142"/>
            <a:ext cx="6840000" cy="216000"/>
          </a:xfrm>
        </p:spPr>
        <p:txBody>
          <a:bodyPr/>
          <a:lstStyle/>
          <a:p>
            <a:r>
              <a:rPr lang="cs-CZ" dirty="0"/>
              <a:t>Inkluzivní vzdělávání pro Olomoucký kraj, CZ.02.3.61/0.0/0.0/15_007/0000183</a:t>
            </a:r>
          </a:p>
        </p:txBody>
      </p:sp>
      <p:pic>
        <p:nvPicPr>
          <p:cNvPr id="5" name="Obrázek 4" descr="D:\VTP\PROJEKTY\logolinky\logolink_MSMT_VVV_hor_barva_cz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029" y="516467"/>
            <a:ext cx="3389971" cy="756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127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složení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Hlavní metodik</a:t>
            </a:r>
          </a:p>
          <a:p>
            <a:pPr lvl="1"/>
            <a:r>
              <a:rPr lang="cs-CZ" dirty="0"/>
              <a:t>Jiří Langer</a:t>
            </a:r>
          </a:p>
          <a:p>
            <a:pPr marL="0" indent="0">
              <a:buNone/>
            </a:pPr>
            <a:r>
              <a:rPr lang="cs-CZ" dirty="0"/>
              <a:t>Odborní metodici klíčových </a:t>
            </a:r>
            <a:r>
              <a:rPr lang="cs-CZ" dirty="0" err="1"/>
              <a:t>akvivit</a:t>
            </a:r>
            <a:endParaRPr lang="cs-CZ" dirty="0"/>
          </a:p>
          <a:p>
            <a:pPr lvl="1"/>
            <a:r>
              <a:rPr lang="cs-CZ" dirty="0"/>
              <a:t>E. Šmelová, M. </a:t>
            </a:r>
            <a:r>
              <a:rPr lang="cs-CZ" dirty="0" err="1"/>
              <a:t>Fasnerová</a:t>
            </a:r>
            <a:r>
              <a:rPr lang="cs-CZ" dirty="0"/>
              <a:t>, M. </a:t>
            </a:r>
            <a:r>
              <a:rPr lang="cs-CZ" dirty="0" err="1"/>
              <a:t>Hutyrová</a:t>
            </a:r>
            <a:r>
              <a:rPr lang="cs-CZ" dirty="0"/>
              <a:t>, P. </a:t>
            </a:r>
            <a:r>
              <a:rPr lang="cs-CZ" dirty="0" err="1"/>
              <a:t>Baslerová</a:t>
            </a:r>
            <a:r>
              <a:rPr lang="cs-CZ" dirty="0"/>
              <a:t>, B. Vlachová, J. Michalík, G. </a:t>
            </a:r>
            <a:r>
              <a:rPr lang="cs-CZ" dirty="0" err="1"/>
              <a:t>Všetičková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Supervizoři</a:t>
            </a:r>
          </a:p>
          <a:p>
            <a:pPr lvl="1"/>
            <a:r>
              <a:rPr lang="cs-CZ" dirty="0"/>
              <a:t>L. </a:t>
            </a:r>
            <a:r>
              <a:rPr lang="cs-CZ" dirty="0" err="1"/>
              <a:t>Ludíková</a:t>
            </a:r>
            <a:r>
              <a:rPr lang="cs-CZ" dirty="0"/>
              <a:t>, E. Souralová, A. Nováková</a:t>
            </a:r>
          </a:p>
          <a:p>
            <a:pPr marL="0" indent="0">
              <a:buNone/>
            </a:pPr>
            <a:r>
              <a:rPr lang="cs-CZ" dirty="0"/>
              <a:t>Odborní pracovníci</a:t>
            </a:r>
          </a:p>
          <a:p>
            <a:pPr lvl="1"/>
            <a:r>
              <a:rPr lang="cs-CZ" dirty="0"/>
              <a:t>V. Benešová, T. Albrechtová, B. Řeháková</a:t>
            </a:r>
          </a:p>
          <a:p>
            <a:pPr marL="0" indent="0">
              <a:buNone/>
            </a:pPr>
            <a:r>
              <a:rPr lang="cs-CZ" dirty="0"/>
              <a:t>Projektový manažer</a:t>
            </a:r>
          </a:p>
          <a:p>
            <a:pPr lvl="1"/>
            <a:r>
              <a:rPr lang="cs-CZ" dirty="0"/>
              <a:t>J. Skácel</a:t>
            </a:r>
          </a:p>
          <a:p>
            <a:pPr marL="0" indent="0">
              <a:buNone/>
            </a:pPr>
            <a:r>
              <a:rPr lang="cs-CZ" dirty="0"/>
              <a:t>Partneři projektu</a:t>
            </a:r>
          </a:p>
          <a:p>
            <a:pPr lvl="1"/>
            <a:r>
              <a:rPr lang="cs-CZ" dirty="0"/>
              <a:t>ZŠ </a:t>
            </a:r>
            <a:r>
              <a:rPr lang="cs-CZ" dirty="0" err="1"/>
              <a:t>Komenium</a:t>
            </a:r>
            <a:r>
              <a:rPr lang="cs-CZ" dirty="0"/>
              <a:t> (F. Vlček)</a:t>
            </a:r>
          </a:p>
          <a:p>
            <a:pPr lvl="1"/>
            <a:r>
              <a:rPr lang="cs-CZ" dirty="0"/>
              <a:t>PPP Olomouckého kraje (L. Schneider)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720000" y="6459142"/>
            <a:ext cx="6840000" cy="216000"/>
          </a:xfrm>
        </p:spPr>
        <p:txBody>
          <a:bodyPr/>
          <a:lstStyle/>
          <a:p>
            <a:r>
              <a:rPr lang="cs-CZ" dirty="0"/>
              <a:t>Inkluzivní vzdělávání pro Olomoucký kraj, CZ.02.3.61/0.0/0.0/15_007/0000183</a:t>
            </a:r>
          </a:p>
        </p:txBody>
      </p:sp>
      <p:pic>
        <p:nvPicPr>
          <p:cNvPr id="5" name="Obrázek 4" descr="D:\VTP\PROJEKTY\logolinky\logolink_MSMT_VVV_hor_barva_cz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029" y="435387"/>
            <a:ext cx="3389971" cy="756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86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23043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Děkuji za pozornost</a:t>
            </a:r>
            <a:br>
              <a:rPr lang="cs-CZ" sz="3200" dirty="0"/>
            </a:br>
            <a:br>
              <a:rPr lang="cs-CZ" sz="3200" dirty="0"/>
            </a:br>
            <a:r>
              <a:rPr lang="cs-CZ" sz="8000" dirty="0">
                <a:sym typeface="Wingdings" panose="05000000000000000000" pitchFamily="2" charset="2"/>
              </a:rPr>
              <a:t></a:t>
            </a:r>
            <a:endParaRPr lang="cs-CZ" sz="8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3759200"/>
            <a:ext cx="7560000" cy="2600036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dirty="0"/>
              <a:t>Kontakty</a:t>
            </a:r>
          </a:p>
          <a:p>
            <a:pPr marL="266700" lvl="1" indent="0" algn="r">
              <a:buNone/>
            </a:pPr>
            <a:r>
              <a:rPr lang="cs-CZ" dirty="0"/>
              <a:t>Projekt IVOK</a:t>
            </a:r>
          </a:p>
          <a:p>
            <a:pPr marL="266700" lvl="1" indent="0" algn="r">
              <a:buNone/>
            </a:pPr>
            <a:r>
              <a:rPr lang="cs-CZ" dirty="0"/>
              <a:t>Tereza Albrechtová</a:t>
            </a:r>
          </a:p>
          <a:p>
            <a:pPr marL="266700" lvl="1" indent="0" algn="r">
              <a:buNone/>
            </a:pPr>
            <a:r>
              <a:rPr lang="cs-CZ" dirty="0"/>
              <a:t>Pedagogická fakulta UP</a:t>
            </a:r>
          </a:p>
          <a:p>
            <a:pPr marL="266700" lvl="1" indent="0" algn="r">
              <a:buNone/>
            </a:pPr>
            <a:r>
              <a:rPr lang="cs-CZ" dirty="0"/>
              <a:t>Žižkovo nám. 5</a:t>
            </a:r>
          </a:p>
          <a:p>
            <a:pPr marL="266700" lvl="1" indent="0" algn="r">
              <a:buNone/>
            </a:pPr>
            <a:r>
              <a:rPr lang="cs-CZ" dirty="0"/>
              <a:t>771 40 Olomouc</a:t>
            </a:r>
          </a:p>
          <a:p>
            <a:pPr marL="266700" lvl="1" indent="0" algn="r">
              <a:buNone/>
            </a:pPr>
            <a:r>
              <a:rPr lang="cs-CZ" dirty="0">
                <a:hlinkClick r:id="rId4"/>
              </a:rPr>
              <a:t>inkluzeok@upol.cz</a:t>
            </a:r>
            <a:r>
              <a:rPr lang="cs-CZ" dirty="0"/>
              <a:t>, </a:t>
            </a:r>
            <a:r>
              <a:rPr lang="cs-CZ" dirty="0">
                <a:hlinkClick r:id="rId5"/>
              </a:rPr>
              <a:t>tereza.albrechtova@upol.cz</a:t>
            </a:r>
            <a:endParaRPr lang="cs-CZ" dirty="0"/>
          </a:p>
          <a:p>
            <a:pPr marL="266700" lvl="1" indent="0" algn="r">
              <a:buNone/>
            </a:pPr>
            <a:r>
              <a:rPr lang="cs-CZ" dirty="0">
                <a:hlinkClick r:id="rId6"/>
              </a:rPr>
              <a:t>http://inkluzeok.upol.cz</a:t>
            </a:r>
            <a:endParaRPr lang="cs-CZ" dirty="0"/>
          </a:p>
          <a:p>
            <a:pPr lvl="1" algn="r"/>
            <a:endParaRPr lang="cs-CZ" dirty="0"/>
          </a:p>
          <a:p>
            <a:pPr lvl="1" algn="r"/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720000" y="6459142"/>
            <a:ext cx="6840000" cy="216000"/>
          </a:xfrm>
        </p:spPr>
        <p:txBody>
          <a:bodyPr/>
          <a:lstStyle/>
          <a:p>
            <a:r>
              <a:rPr lang="cs-CZ" dirty="0"/>
              <a:t>Inkluzivní vzdělávání pro Olomoucký kraj, CZ.02.3.61/0.0/0.0/15_007/0000183</a:t>
            </a:r>
          </a:p>
        </p:txBody>
      </p:sp>
      <p:pic>
        <p:nvPicPr>
          <p:cNvPr id="5" name="Obrázek 4" descr="D:\VTP\PROJEKTY\logolinky\logolink_MSMT_VVV_hor_barva_cz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029" y="435387"/>
            <a:ext cx="3389971" cy="756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50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5f0683b-2027-4ae4-9ffb-5ee7c1928ea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F2F7D3E0392D34C9DB10FA300BEDD61" ma:contentTypeVersion="16" ma:contentTypeDescription="Vytvoří nový dokument" ma:contentTypeScope="" ma:versionID="74ce607b906ddafb19ca6340647f169f">
  <xsd:schema xmlns:xsd="http://www.w3.org/2001/XMLSchema" xmlns:xs="http://www.w3.org/2001/XMLSchema" xmlns:p="http://schemas.microsoft.com/office/2006/metadata/properties" xmlns:ns3="b5f0683b-2027-4ae4-9ffb-5ee7c1928ea1" xmlns:ns4="4e8b716b-3fa3-40c4-aa62-985a571179c9" targetNamespace="http://schemas.microsoft.com/office/2006/metadata/properties" ma:root="true" ma:fieldsID="7391fbb6498afa4891eb71358dc23dd9" ns3:_="" ns4:_="">
    <xsd:import namespace="b5f0683b-2027-4ae4-9ffb-5ee7c1928ea1"/>
    <xsd:import namespace="4e8b716b-3fa3-40c4-aa62-985a571179c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_activity" minOccurs="0"/>
                <xsd:element ref="ns3:MediaServiceObjectDetectorVersions" minOccurs="0"/>
                <xsd:element ref="ns3:MediaLengthInSeconds" minOccurs="0"/>
                <xsd:element ref="ns3:MediaServiceLocation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f0683b-2027-4ae4-9ffb-5ee7c1928e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8b716b-3fa3-40c4-aa62-985a571179c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A36239B-B4AE-4804-AE5E-0FB21D9CE9D8}">
  <ds:schemaRefs>
    <ds:schemaRef ds:uri="http://purl.org/dc/elements/1.1/"/>
    <ds:schemaRef ds:uri="http://schemas.microsoft.com/office/2006/metadata/properties"/>
    <ds:schemaRef ds:uri="4e8b716b-3fa3-40c4-aa62-985a571179c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5f0683b-2027-4ae4-9ffb-5ee7c1928ea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A15ACCE-B18D-49CB-BD8B-946F19388A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F6CC11-2122-46A1-9D6A-3F2FA7F569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f0683b-2027-4ae4-9ffb-5ee7c1928ea1"/>
    <ds:schemaRef ds:uri="4e8b716b-3fa3-40c4-aa62-985a571179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vzor KA</Template>
  <TotalTime>138</TotalTime>
  <Words>384</Words>
  <Application>Microsoft Office PowerPoint</Application>
  <PresentationFormat>Vlastní</PresentationFormat>
  <Paragraphs>65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Motiv Office</vt:lpstr>
      <vt:lpstr>Prezentace aplikace PowerPoint</vt:lpstr>
      <vt:lpstr> Inkluzivní vzdělávání pro Olomoucký kraj</vt:lpstr>
      <vt:lpstr>Informace o projektu</vt:lpstr>
      <vt:lpstr>Cíle projektu</vt:lpstr>
      <vt:lpstr>Klíčové aktivity</vt:lpstr>
      <vt:lpstr>Personální složení</vt:lpstr>
      <vt:lpstr>Děkuji za pozornost  </vt:lpstr>
    </vt:vector>
  </TitlesOfParts>
  <Company>PdF UP Olomouc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Albrechtová Tereza</dc:creator>
  <cp:lastModifiedBy>Miroslav Houška</cp:lastModifiedBy>
  <cp:revision>13</cp:revision>
  <dcterms:created xsi:type="dcterms:W3CDTF">2016-11-02T10:08:58Z</dcterms:created>
  <dcterms:modified xsi:type="dcterms:W3CDTF">2024-09-16T16:45:21Z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0x010100EF2F7D3E0392D34C9DB10FA300BEDD61</vt:lpwstr>
  </property>
</Properties>
</file>